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21547354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0570838"/>
              </p:ext>
            </p:extLst>
          </p:nvPr>
        </p:nvGraphicFramePr>
        <p:xfrm>
          <a:off x="5018435" y="630932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215" y="3669454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2295" y="215900"/>
            <a:ext cx="47885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ночью снег. Ветер юго-западный 2-7 м/с.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до 08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4152227"/>
              </p:ext>
            </p:extLst>
          </p:nvPr>
        </p:nvGraphicFramePr>
        <p:xfrm>
          <a:off x="5013793" y="413111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53000" y="2378532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26491" y="332109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85270" y="6326524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20992</TotalTime>
  <Words>598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4150</cp:revision>
  <cp:lastPrinted>2021-10-14T11:15:53Z</cp:lastPrinted>
  <dcterms:created xsi:type="dcterms:W3CDTF">2018-03-27T06:03:00Z</dcterms:created>
  <dcterms:modified xsi:type="dcterms:W3CDTF">2024-12-21T08:16:09Z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