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175039388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356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декабря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дека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бря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801005063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21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Переменная облачность, без осадков. Ночью и утром туман. Ветер восточный 5-10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мороза, днем 0-          2 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23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декабря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22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декабря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143116"/>
            <a:ext cx="457203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декабря,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декабря 2024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13941</TotalTime>
  <Words>619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3377</cp:revision>
  <cp:lastPrinted>2021-07-01T03:56:27Z</cp:lastPrinted>
  <dcterms:created xsi:type="dcterms:W3CDTF">2018-03-27T06:03:00Z</dcterms:created>
  <dcterms:modified xsi:type="dcterms:W3CDTF">2024-12-21T07:40:40Z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