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40" d="100"/>
          <a:sy n="140" d="100"/>
        </p:scale>
        <p:origin x="-3696" y="-2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97A3F-A3FE-4F65-81E9-1C841D520A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59540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CF2E8-023F-4539-BF4D-A9D1E564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5B1D-081C-4D90-BAB8-949D6FC6F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4D57-3293-4D2B-AC3D-4333B261A5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83800-0B30-4B6F-B9FA-AD3FEC6C1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299A3-A786-43AF-861F-663B3A0B1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5CA29-E2C8-49C8-941E-144AB263D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D98DC-3445-4163-BE18-2BF21E5E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7F7DA-BBB0-44F2-87F8-8DA1FA20D8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FAEE-6597-45F1-8C54-8C23876742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95863-6C80-4664-9032-4DE7999EA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B578-9C11-4DAE-8203-1ABC17265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289603-F422-4A73-8756-BD83168BF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ночью небольшой снег. Ветер северо-восточный 2-7 м/с. Температура воздуха ночью 12-14, днем 5-7 мороза.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015075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22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22992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5388</cp:revision>
  <cp:lastPrinted>2021-07-01T09:11:30Z</cp:lastPrinted>
  <dcterms:created xsi:type="dcterms:W3CDTF">2018-03-27T06:03:00Z</dcterms:created>
  <dcterms:modified xsi:type="dcterms:W3CDTF">2024-12-21T06:51:02Z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