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450"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1528244"/>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21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14-16,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8-10</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22 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22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92063460"/>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Жайнакова З.Ж./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22481</TotalTime>
  <Words>501</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4308</cp:revision>
  <cp:lastPrinted>2021-07-01T07:38:07Z</cp:lastPrinted>
  <dcterms:created xsi:type="dcterms:W3CDTF">2018-03-27T06:03:00Z</dcterms:created>
  <dcterms:modified xsi:type="dcterms:W3CDTF">2024-12-20T07:59:00Z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