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5532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№355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20 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24972485"/>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0.684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20 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21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аздаған қар. Түнде және таңертең тұман. Жел оңтүстіктен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 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аяз.</a:t>
            </a:r>
          </a:p>
          <a:p>
            <a:pPr lvl="0" indent="144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22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22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оң</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5-7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28683</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5684</cp:revision>
  <cp:lastPrinted>2021-07-01T03:56:27Z</cp:lastPrinted>
  <dcterms:created xsi:type="dcterms:W3CDTF">2018-03-27T06:03:00Z</dcterms:created>
  <dcterms:modified xsi:type="dcterms:W3CDTF">2024-12-20T07:15:19Z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