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73767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754278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20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қар. Оңтүстік-батыстан жел соғады, күші 7-12 м/с. Ауа температурасы түнде 12-14, күндіз 9-11 аяз.</a:t>
            </a:r>
          </a:p>
          <a:p>
            <a:pPr algn="ctr"/>
            <a:r>
              <a:rPr lang="ru-RU" sz="1100" b="1" kern="1400" dirty="0">
                <a:latin typeface="Times New Roman" panose="02020603050405020304" pitchFamily="18" charset="0"/>
                <a:cs typeface="Times New Roman" panose="02020603050405020304" pitchFamily="18" charset="0"/>
              </a:rPr>
              <a:t>22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21 желтоқсан с. 20-ден 22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қар. Оңтүстік-батыстан 7-12</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21</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22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35865</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5774</cp:revision>
  <cp:lastPrinted>2023-01-16T10:13:34Z</cp:lastPrinted>
  <dcterms:created xsi:type="dcterms:W3CDTF">2018-03-27T06:03:00Z</dcterms:created>
  <dcterms:modified xsi:type="dcterms:W3CDTF">2024-12-20T07:46:09Z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