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5" d="100"/>
          <a:sy n="105" d="100"/>
        </p:scale>
        <p:origin x="348"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19421080"/>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Риддер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соға</a:t>
            </a:r>
            <a:r>
              <a:rPr lang="" sz="1200" dirty="0" smtClean="0">
                <a:solidFill>
                  <a:prstClr val="black"/>
                </a:solidFill>
                <a:latin typeface="Times New Roman" pitchFamily="18" charset="0"/>
                <a:cs typeface="Times New Roman" pitchFamily="18" charset="0"/>
              </a:rPr>
              <a:t>тын жел </a:t>
            </a:r>
            <a:r>
              <a:rPr lang="kk-KZ" sz="1200" dirty="0" smtClean="0">
                <a:solidFill>
                  <a:prstClr val="black"/>
                </a:solidFill>
                <a:latin typeface="Times New Roman" pitchFamily="18" charset="0"/>
                <a:cs typeface="Times New Roman" pitchFamily="18" charset="0"/>
              </a:rPr>
              <a:t>оңтүстік-батысқа ауысады,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3-8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2</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1</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 sz="1200" b="1" dirty="0" smtClean="0">
                <a:latin typeface="Times New Roman" panose="02020603050405020304" pitchFamily="18" charset="0"/>
                <a:cs typeface="Times New Roman" panose="02020603050405020304" pitchFamily="18" charset="0"/>
              </a:rPr>
              <a:t>2</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smtClean="0">
                <a:solidFill>
                  <a:prstClr val="black"/>
                </a:solidFill>
                <a:latin typeface="Times New Roman" pitchFamily="18" charset="0"/>
                <a:cs typeface="Times New Roman" pitchFamily="18" charset="0"/>
              </a:rPr>
              <a:t>, қар.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a:t>
            </a:r>
            <a:r>
              <a:rPr lang="" sz="1200" dirty="0" smtClean="0">
                <a:solidFill>
                  <a:prstClr val="black"/>
                </a:solidFill>
                <a:latin typeface="Times New Roman" pitchFamily="18" charset="0"/>
                <a:cs typeface="Times New Roman" pitchFamily="18" charset="0"/>
              </a:rPr>
              <a:t>батыстан</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соғады, </a:t>
            </a:r>
            <a:r>
              <a:rPr lang="kk-KZ" sz="1200" dirty="0" smtClean="0">
                <a:solidFill>
                  <a:prstClr val="black"/>
                </a:solidFill>
                <a:latin typeface="Times New Roman" pitchFamily="18" charset="0"/>
                <a:cs typeface="Times New Roman" pitchFamily="18" charset="0"/>
              </a:rPr>
              <a:t>күші </a:t>
            </a:r>
            <a:r>
              <a:rPr lang="" sz="1200" dirty="0" smtClean="0">
                <a:solidFill>
                  <a:prstClr val="black"/>
                </a:solidFill>
                <a:latin typeface="Times New Roman" pitchFamily="18" charset="0"/>
                <a:cs typeface="Times New Roman" pitchFamily="18" charset="0"/>
              </a:rPr>
              <a:t>3</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82384689"/>
              </p:ext>
            </p:extLst>
          </p:nvPr>
        </p:nvGraphicFramePr>
        <p:xfrm>
          <a:off x="5015500"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2" name="TextBox 13"/>
          <p:cNvSpPr txBox="1"/>
          <p:nvPr/>
        </p:nvSpPr>
        <p:spPr>
          <a:xfrm>
            <a:off x="5044959" y="2178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Бухтоярова Л.А.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20129</TotalTime>
  <Words>569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4122</cp:revision>
  <cp:lastPrinted>2021-07-01T03:56:27Z</cp:lastPrinted>
  <dcterms:created xsi:type="dcterms:W3CDTF">2018-03-27T06:03:00Z</dcterms:created>
  <dcterms:modified xsi:type="dcterms:W3CDTF">2024-12-20T08:17:12Z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