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436605731"/>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47881013"/>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1</a:t>
                      </a:r>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61</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0,012</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Аздаған </a:t>
            </a:r>
            <a:r>
              <a:rPr lang="ru-RU" sz="1200" kern="1400" dirty="0" err="1" smtClean="0">
                <a:solidFill>
                  <a:srgbClr val="000000"/>
                </a:solidFill>
                <a:latin typeface="Times New Roman"/>
                <a:ea typeface="Times New Roman"/>
              </a:rPr>
              <a:t>бұлтты</a:t>
            </a:r>
            <a:r>
              <a:rPr lang="ru-RU" sz="1200" kern="1400" dirty="0">
                <a:solidFill>
                  <a:srgbClr val="000000"/>
                </a:solidFill>
                <a:latin typeface="Times New Roman"/>
                <a:ea typeface="Times New Roman"/>
              </a:rPr>
              <a:t>, </a:t>
            </a:r>
            <a:r>
              <a:rPr lang="ru-RU" sz="1200" kern="1400" dirty="0" err="1" smtClean="0">
                <a:solidFill>
                  <a:srgbClr val="000000"/>
                </a:solidFill>
                <a:latin typeface="Times New Roman"/>
                <a:ea typeface="Times New Roman"/>
              </a:rPr>
              <a:t>жауын-шашынсыз</a:t>
            </a:r>
            <a:r>
              <a:rPr lang="ru-RU" sz="1200" kern="1400" dirty="0" smtClean="0">
                <a:solidFill>
                  <a:srgbClr val="000000"/>
                </a:solidFill>
                <a:latin typeface="Times New Roman"/>
                <a:ea typeface="Times New Roman"/>
              </a:rPr>
              <a:t>. </a:t>
            </a:r>
            <a:r>
              <a:rPr lang="ru-RU" sz="1200" kern="1400" dirty="0" err="1" smtClean="0">
                <a:solidFill>
                  <a:srgbClr val="000000"/>
                </a:solidFill>
                <a:latin typeface="Times New Roman"/>
                <a:ea typeface="Times New Roman"/>
              </a:rPr>
              <a:t>Оңтүстік-шығыстан</a:t>
            </a:r>
            <a:r>
              <a:rPr lang="ru-RU" sz="1200" kern="1400" dirty="0" smtClean="0">
                <a:solidFill>
                  <a:srgbClr val="000000"/>
                </a:solidFill>
                <a:latin typeface="Times New Roman"/>
                <a:ea typeface="Times New Roman"/>
              </a:rPr>
              <a:t> </a:t>
            </a:r>
            <a:r>
              <a:rPr lang="ru-RU" sz="1200" kern="1400" dirty="0" err="1" smtClean="0">
                <a:solidFill>
                  <a:srgbClr val="000000"/>
                </a:solidFill>
                <a:latin typeface="Times New Roman"/>
                <a:ea typeface="Times New Roman"/>
              </a:rPr>
              <a:t>жел</a:t>
            </a:r>
            <a:r>
              <a:rPr lang="ru-RU" sz="1200" kern="1400" dirty="0" smtClean="0">
                <a:solidFill>
                  <a:srgbClr val="000000"/>
                </a:solidFill>
                <a:latin typeface="Times New Roman"/>
                <a:ea typeface="Times New Roman"/>
              </a:rPr>
              <a:t> </a:t>
            </a:r>
            <a:r>
              <a:rPr lang="ru-RU" sz="1200" kern="1400" dirty="0" err="1">
                <a:solidFill>
                  <a:srgbClr val="000000"/>
                </a:solidFill>
                <a:latin typeface="Times New Roman"/>
                <a:ea typeface="Times New Roman"/>
              </a:rPr>
              <a:t>соғады</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күші</a:t>
            </a:r>
            <a:r>
              <a:rPr lang="ru-RU" sz="1200" kern="1400" dirty="0">
                <a:solidFill>
                  <a:srgbClr val="000000"/>
                </a:solidFill>
                <a:latin typeface="Times New Roman"/>
                <a:ea typeface="Times New Roman"/>
              </a:rPr>
              <a:t> </a:t>
            </a:r>
            <a:r>
              <a:rPr lang="ru-RU" sz="1200" kern="1400" dirty="0" smtClean="0">
                <a:solidFill>
                  <a:srgbClr val="000000"/>
                </a:solidFill>
                <a:latin typeface="Times New Roman"/>
                <a:ea typeface="Times New Roman"/>
              </a:rPr>
              <a:t>9-14 м/с</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Ауа</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температурасы</a:t>
            </a:r>
            <a:r>
              <a:rPr lang="ru-RU" sz="1200" kern="1400" dirty="0">
                <a:solidFill>
                  <a:srgbClr val="000000"/>
                </a:solidFill>
                <a:latin typeface="Times New Roman"/>
                <a:ea typeface="Times New Roman"/>
              </a:rPr>
              <a:t> </a:t>
            </a:r>
            <a:r>
              <a:rPr lang="ru-RU" sz="1200" kern="1400" dirty="0" err="1">
                <a:solidFill>
                  <a:srgbClr val="000000"/>
                </a:solidFill>
                <a:latin typeface="Times New Roman"/>
                <a:ea typeface="Times New Roman"/>
              </a:rPr>
              <a:t>түнде</a:t>
            </a:r>
            <a:r>
              <a:rPr lang="ru-RU" sz="1200" kern="1400" dirty="0">
                <a:solidFill>
                  <a:srgbClr val="000000"/>
                </a:solidFill>
                <a:latin typeface="Times New Roman"/>
                <a:ea typeface="Times New Roman"/>
              </a:rPr>
              <a:t> </a:t>
            </a:r>
            <a:r>
              <a:rPr lang="ru-RU" sz="1200" kern="1400" dirty="0" smtClean="0">
                <a:solidFill>
                  <a:srgbClr val="000000"/>
                </a:solidFill>
                <a:latin typeface="Times New Roman"/>
                <a:ea typeface="Times New Roman"/>
              </a:rPr>
              <a:t>3-5 </a:t>
            </a:r>
            <a:r>
              <a:rPr lang="ru-RU" sz="1200" kern="1400" dirty="0" err="1" smtClean="0">
                <a:solidFill>
                  <a:srgbClr val="000000"/>
                </a:solidFill>
                <a:latin typeface="Times New Roman"/>
                <a:ea typeface="Times New Roman"/>
              </a:rPr>
              <a:t>аяз</a:t>
            </a:r>
            <a:r>
              <a:rPr lang="ru-RU" sz="1200" kern="1400" dirty="0" smtClean="0">
                <a:solidFill>
                  <a:srgbClr val="000000"/>
                </a:solidFill>
                <a:latin typeface="Times New Roman"/>
                <a:ea typeface="Times New Roman"/>
              </a:rPr>
              <a:t>, </a:t>
            </a:r>
            <a:r>
              <a:rPr lang="ru-RU" sz="1200" kern="1400" dirty="0" err="1">
                <a:solidFill>
                  <a:srgbClr val="000000"/>
                </a:solidFill>
                <a:latin typeface="Times New Roman"/>
                <a:ea typeface="Times New Roman"/>
              </a:rPr>
              <a:t>күндіз</a:t>
            </a:r>
            <a:r>
              <a:rPr lang="ru-RU" sz="1200" kern="1400" dirty="0">
                <a:solidFill>
                  <a:srgbClr val="000000"/>
                </a:solidFill>
                <a:latin typeface="Times New Roman"/>
                <a:ea typeface="Times New Roman"/>
              </a:rPr>
              <a:t> </a:t>
            </a:r>
            <a:r>
              <a:rPr lang="ru-RU" sz="1200" kern="1400" dirty="0" smtClean="0">
                <a:solidFill>
                  <a:srgbClr val="000000"/>
                </a:solidFill>
                <a:latin typeface="Times New Roman"/>
                <a:ea typeface="Times New Roman"/>
              </a:rPr>
              <a:t>0 градус </a:t>
            </a:r>
            <a:r>
              <a:rPr lang="ru-RU" sz="1200" kern="1400" dirty="0" err="1" smtClean="0">
                <a:solidFill>
                  <a:srgbClr val="000000"/>
                </a:solidFill>
                <a:latin typeface="Times New Roman"/>
                <a:ea typeface="Times New Roman"/>
              </a:rPr>
              <a:t>шамасында</a:t>
            </a:r>
            <a:r>
              <a:rPr lang="ru-RU" sz="1200" kern="1400" dirty="0" smtClean="0">
                <a:solidFill>
                  <a:srgbClr val="000000"/>
                </a:solidFill>
                <a:latin typeface="Times New Roman"/>
                <a:ea typeface="Times New Roman"/>
              </a:rPr>
              <a:t>.</a:t>
            </a:r>
            <a:endParaRPr lang="ru-RU" sz="1200" kern="1400" dirty="0" smtClean="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22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Аздаған</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бұлтты,</a:t>
            </a:r>
            <a:r>
              <a:rPr lang="kk-KZ" sz="1200" kern="1400" dirty="0" smtClean="0">
                <a:latin typeface="Times New Roman"/>
                <a:ea typeface="Times New Roman"/>
              </a:rPr>
              <a:t> жауын-шашынсыз. </a:t>
            </a:r>
            <a:r>
              <a:rPr lang="kk-KZ" sz="1200" kern="1400" dirty="0" smtClean="0">
                <a:latin typeface="Times New Roman"/>
                <a:ea typeface="Times New Roman"/>
              </a:rPr>
              <a:t>Оңтүстік-шығыстан </a:t>
            </a:r>
            <a:r>
              <a:rPr lang="kk-KZ" sz="1200" kern="1400" dirty="0" smtClean="0">
                <a:latin typeface="Times New Roman"/>
                <a:ea typeface="Times New Roman"/>
              </a:rPr>
              <a:t>жел </a:t>
            </a:r>
            <a:r>
              <a:rPr lang="kk-KZ" sz="1200" kern="1400" dirty="0">
                <a:latin typeface="Times New Roman"/>
                <a:ea typeface="Times New Roman"/>
              </a:rPr>
              <a:t>соғады, күші </a:t>
            </a:r>
            <a:r>
              <a:rPr lang="kk-KZ" sz="1200" kern="1400" dirty="0" smtClean="0">
                <a:latin typeface="Times New Roman"/>
                <a:ea typeface="Times New Roman"/>
              </a:rPr>
              <a:t>9-14 </a:t>
            </a:r>
            <a:r>
              <a:rPr lang="kk-KZ" sz="1200" kern="1400" dirty="0" smtClean="0">
                <a:latin typeface="Times New Roman"/>
                <a:ea typeface="Times New Roman"/>
              </a:rPr>
              <a:t>м/с</a:t>
            </a:r>
            <a:r>
              <a:rPr lang="kk-KZ" sz="1200" kern="1400" dirty="0">
                <a:latin typeface="Times New Roman"/>
                <a:ea typeface="Times New Roman"/>
              </a:rPr>
              <a:t>. Ауа </a:t>
            </a:r>
            <a:r>
              <a:rPr lang="kk-KZ" sz="1200" kern="1400" dirty="0" smtClean="0">
                <a:latin typeface="Times New Roman"/>
                <a:ea typeface="Times New Roman"/>
              </a:rPr>
              <a:t>температурасы </a:t>
            </a:r>
            <a:r>
              <a:rPr lang="kk-KZ" sz="1200" kern="1400" dirty="0" smtClean="0">
                <a:latin typeface="Times New Roman"/>
                <a:ea typeface="Times New Roman"/>
              </a:rPr>
              <a:t>4-6 </a:t>
            </a:r>
            <a:r>
              <a:rPr lang="kk-KZ" sz="1200" kern="1400" dirty="0" smtClean="0">
                <a:latin typeface="Times New Roman"/>
                <a:ea typeface="Times New Roman"/>
              </a:rPr>
              <a:t>аяз.</a:t>
            </a:r>
            <a:endParaRPr lang="kk-KZ" sz="1200" kern="1400" dirty="0">
              <a:solidFill>
                <a:srgbClr val="000000"/>
              </a:solidFill>
              <a:latin typeface="Times New Roman"/>
              <a:ea typeface="Times New Roman"/>
            </a:endParaRPr>
          </a:p>
        </p:txBody>
      </p:sp>
      <p:sp>
        <p:nvSpPr>
          <p:cNvPr id="20" name="TextBox 13"/>
          <p:cNvSpPr txBox="1"/>
          <p:nvPr/>
        </p:nvSpPr>
        <p:spPr>
          <a:xfrm>
            <a:off x="5027535"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5950" y="2560074"/>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24581</TotalTime>
  <Words>576</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4151</cp:revision>
  <cp:lastPrinted>2023-02-06T06:57:51Z</cp:lastPrinted>
  <dcterms:created xsi:type="dcterms:W3CDTF">2018-03-27T06:03:00Z</dcterms:created>
  <dcterms:modified xsi:type="dcterms:W3CDTF">2024-12-20T07:33:13Z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