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35523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желтоқсанға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20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кей уақыттарда аздаған қар жауады, жаяу бұрқасын күтіледі</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kk-KZ" sz="1200" dirty="0">
                <a:effectLst/>
                <a:latin typeface="Times New Roman" panose="02020603050405020304" pitchFamily="18" charset="0"/>
                <a:ea typeface="Calibri" panose="020F0502020204030204" pitchFamily="34" charset="0"/>
              </a:rPr>
              <a:t>Ауа температурасы түнде және күндіз 10-12 аяз</a:t>
            </a:r>
            <a:r>
              <a:rPr lang="ru-RU"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желтоқсанға</a:t>
            </a: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21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кей уақыттарда қар жауады, жаяу бұрқасын күтіледі</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indent="182563" algn="just"/>
            <a:r>
              <a:rPr lang="ru-RU" sz="1200" dirty="0">
                <a:solidFill>
                  <a:prstClr val="black"/>
                </a:solidFill>
                <a:latin typeface="Times New Roman" pitchFamily="18" charset="0"/>
                <a:cs typeface="Times New Roman" pitchFamily="18" charset="0"/>
              </a:rPr>
              <a:t> </a:t>
            </a: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4710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0.566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17660</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3363</cp:revision>
  <cp:lastPrinted>2021-07-01T07:38:07Z</cp:lastPrinted>
  <dcterms:created xsi:type="dcterms:W3CDTF">2018-03-27T06:03:00Z</dcterms:created>
  <dcterms:modified xsi:type="dcterms:W3CDTF">2024-12-20T06:53:07Z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