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20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21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20 </a:t>
            </a:r>
            <a:r>
              <a:rPr lang="ru-RU" sz="1050" b="1" dirty="0" err="1" smtClean="0">
                <a:latin typeface="Times New Roman" pitchFamily="18" charset="0"/>
                <a:cs typeface="Times New Roman" pitchFamily="18" charset="0"/>
              </a:rPr>
              <a:t>желтоқсан 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21</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түнде аздаған қар. Батыстан </a:t>
            </a:r>
            <a:r>
              <a:rPr lang="kk-KZ" sz="1200" dirty="0" smtClean="0">
                <a:latin typeface="Times New Roman KZ" pitchFamily="18" charset="0"/>
                <a:ea typeface="Times New Roman KZ" pitchFamily="18" charset="0"/>
              </a:rPr>
              <a:t>ж</a:t>
            </a:r>
            <a:r>
              <a:rPr lang="kk-KZ" sz="1200" dirty="0" smtClean="0">
                <a:latin typeface="Times New Roman" pitchFamily="18" charset="0"/>
                <a:cs typeface="Times New Roman" pitchFamily="18" charset="0"/>
              </a:rPr>
              <a:t>ел соғады, күші 2-7 м/с. Ауа температурасы түнде </a:t>
            </a:r>
            <a:r>
              <a:rPr lang="kk-KZ" sz="1200" dirty="0" smtClean="0">
                <a:latin typeface="Times New Roman" pitchFamily="18" charset="0"/>
                <a:cs typeface="Times New Roman" pitchFamily="18" charset="0"/>
              </a:rPr>
              <a:t>12-14</a:t>
            </a:r>
            <a:r>
              <a:rPr lang="kk-KZ"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күндіз 3-5 градус аяз</a:t>
            </a:r>
            <a:r>
              <a:rPr lang="kk-KZ" sz="1200" dirty="0" smtClean="0">
                <a:latin typeface="Times New Roman" pitchFamily="18" charset="0"/>
                <a:cs typeface="Times New Roman" pitchFamily="18" charset="0"/>
              </a:rPr>
              <a:t>.</a:t>
            </a:r>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22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21</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22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KZ" pitchFamily="18" charset="0"/>
                <a:ea typeface="Times New Roman KZ" pitchFamily="18" charset="0"/>
              </a:rPr>
              <a:t>Көшпелі бұлтты, қар.</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Оңтүстік-шығыстан жел </a:t>
            </a:r>
            <a:r>
              <a:rPr lang="kk-KZ" sz="1200" dirty="0" smtClean="0">
                <a:latin typeface="Times New Roman" pitchFamily="18" charset="0"/>
                <a:cs typeface="Times New Roman" pitchFamily="18" charset="0"/>
              </a:rPr>
              <a:t>соғады, күші 2-7 м/с. Ауа температурасы </a:t>
            </a:r>
            <a:r>
              <a:rPr lang="kk-KZ" sz="1200" dirty="0" smtClean="0">
                <a:latin typeface="Times New Roman" pitchFamily="18" charset="0"/>
                <a:cs typeface="Times New Roman" pitchFamily="18" charset="0"/>
              </a:rPr>
              <a:t>15-17 </a:t>
            </a:r>
            <a:r>
              <a:rPr lang="kk-KZ" sz="1200" dirty="0" smtClean="0">
                <a:latin typeface="Times New Roman" pitchFamily="18" charset="0"/>
                <a:cs typeface="Times New Roman" pitchFamily="18" charset="0"/>
              </a:rPr>
              <a:t>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21</a:t>
            </a:r>
            <a:r>
              <a:rPr lang="kk-KZ" sz="1200" dirty="0" smtClean="0">
                <a:solidFill>
                  <a:schemeClr val="tx1"/>
                </a:solidFill>
                <a:latin typeface="Times New Roman" panose="02020603050405020304" pitchFamily="18" charset="0"/>
                <a:cs typeface="Times New Roman" panose="02020603050405020304" pitchFamily="18" charset="0"/>
              </a:rPr>
              <a:t> желтоқсан, 22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желтоқсан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674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5913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3,88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1754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4,38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0,23</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20134</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4679</cp:revision>
  <cp:lastPrinted>2021-07-01T03:56:27Z</cp:lastPrinted>
  <dcterms:created xsi:type="dcterms:W3CDTF">2018-03-27T06:03:00Z</dcterms:created>
  <dcterms:modified xsi:type="dcterms:W3CDTF">2024-12-20T07:47:39Z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