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450" y="1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08714726"/>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№355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1" y="226457"/>
            <a:ext cx="4774656" cy="247760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21 желтоқсанға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20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21 </a:t>
            </a:r>
            <a:r>
              <a:rPr lang="kk-KZ" sz="1200" b="1" dirty="0">
                <a:latin typeface="Times New Roman" panose="02020603050405020304" pitchFamily="18" charset="0"/>
                <a:cs typeface="Times New Roman" panose="02020603050405020304" pitchFamily="18" charset="0"/>
              </a:rPr>
              <a:t>желтоқсан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endParaRPr lang="ru-RU" sz="1200" dirty="0" err="1">
              <a:latin typeface="Times New Roman" panose="02020603050405020304" pitchFamily="18" charset="0"/>
              <a:cs typeface="Times New Roman" panose="02020603050405020304" pitchFamily="18" charset="0"/>
            </a:endParaRPr>
          </a:p>
          <a:p>
            <a:pPr lvl="0"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a:t>
            </a:r>
            <a:r>
              <a:rPr lang="ru-RU" sz="1200" dirty="0" err="1" smtClean="0">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smtClean="0">
                <a:latin typeface="Times New Roman" panose="02020603050405020304" pitchFamily="18" charset="0"/>
                <a:cs typeface="Times New Roman" panose="02020603050405020304" pitchFamily="18" charset="0"/>
              </a:rPr>
              <a:t>. 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9-11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p>
          <a:p>
            <a:pPr lvl="0" algn="just"/>
            <a:endParaRPr lang="ru-RU" sz="1200" dirty="0" smtClean="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22 желтоқсанға </a:t>
            </a:r>
            <a:r>
              <a:rPr lang="ru-RU" altLang="ru-RU" sz="1150" b="1" dirty="0">
                <a:latin typeface="Times New Roman" panose="02020603050405020304" pitchFamily="18" charset="0"/>
                <a:cs typeface="Times New Roman" panose="02020603050405020304" pitchFamily="18" charset="0"/>
              </a:rPr>
              <a:t>2024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sz="1150" b="1" dirty="0">
                <a:latin typeface="Times New Roman" panose="02020603050405020304" pitchFamily="18" charset="0"/>
                <a:cs typeface="Times New Roman" panose="02020603050405020304" pitchFamily="18" charset="0"/>
              </a:rPr>
              <a:t>2024 ж</a:t>
            </a:r>
            <a:r>
              <a:rPr lang="kk-KZ" sz="1150" b="1" dirty="0">
                <a:latin typeface="Times New Roman" panose="02020603050405020304" pitchFamily="18" charset="0"/>
                <a:cs typeface="Times New Roman" panose="02020603050405020304" pitchFamily="18" charset="0"/>
              </a:rPr>
              <a:t>. 21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22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lvl="0"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16-18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20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01614" y="2741649"/>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26893004"/>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0.905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Жайнакова З.Ж./</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23783</TotalTime>
  <Words>603</Words>
  <Application>Microsoft Office PowerPoint</Application>
  <PresentationFormat>Лист A4 (210x297 мм)</PresentationFormat>
  <Paragraphs>105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4486</cp:revision>
  <cp:lastPrinted>2021-07-01T07:38:07Z</cp:lastPrinted>
  <dcterms:created xsi:type="dcterms:W3CDTF">2018-03-27T06:03:00Z</dcterms:created>
  <dcterms:modified xsi:type="dcterms:W3CDTF">2024-12-20T08:09:16Z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