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96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961797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228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временами небольшой снег, поземок. Ветер 5-10 м/с. Температура воздуха ночью и днем 10-12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22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временами снег, поземок. Ветер 5-10 м/с. Температура воздуха 10-12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260692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21496</TotalTime>
  <Words>608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3433</cp:revision>
  <cp:lastPrinted>2021-07-01T03:56:27Z</cp:lastPrinted>
  <dcterms:created xsi:type="dcterms:W3CDTF">2018-03-27T06:03:00Z</dcterms:created>
  <dcterms:modified xsi:type="dcterms:W3CDTF">2024-12-20T06:53:01Z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