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5878334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декабря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21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декабря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декабря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вечером снег. Ветер северо-западный с переходом на юго-западный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15-17, днем 9-11 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низовая метель. Ветер 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10-12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7645216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21, ночью 22 декабря 2024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24776</TotalTime>
  <Words>589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4389</cp:revision>
  <cp:lastPrinted>2021-07-01T03:56:27Z</cp:lastPrinted>
  <dcterms:created xsi:type="dcterms:W3CDTF">2018-03-27T06:03:00Z</dcterms:created>
  <dcterms:modified xsi:type="dcterms:W3CDTF">2024-12-20T08:17:51Z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