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020976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небольшой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о-западный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южный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2500341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136131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16763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38750</TotalTime>
  <Words>593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5284</cp:revision>
  <cp:lastPrinted>2021-02-03T11:37:00Z</cp:lastPrinted>
  <dcterms:created xsi:type="dcterms:W3CDTF">2018-03-27T06:03:00Z</dcterms:created>
  <dcterms:modified xsi:type="dcterms:W3CDTF">2024-12-20T10:11:53Z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