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7" d="100"/>
          <a:sy n="87" d="100"/>
        </p:scale>
        <p:origin x="96" y="4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4756605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7978983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5-7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мороза, днем 1-3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27626</TotalTime>
  <Words>587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3642</cp:revision>
  <cp:lastPrinted>2021-10-15T03:50:29Z</cp:lastPrinted>
  <dcterms:created xsi:type="dcterms:W3CDTF">2018-03-27T06:03:00Z</dcterms:created>
  <dcterms:modified xsi:type="dcterms:W3CDTF">2024-12-20T06:38:05Z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