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374084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99071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ночью небольшой снег. Ночью и утром туман. Ветер южный 7-12 м/с. Температура воздуха ночью 8-10, днем 0-2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на 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28530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5257</cp:revision>
  <cp:lastPrinted>2021-07-01T03:56:27Z</cp:lastPrinted>
  <dcterms:created xsi:type="dcterms:W3CDTF">2018-03-27T06:03:00Z</dcterms:created>
  <dcterms:modified xsi:type="dcterms:W3CDTF">2024-12-20T07:14:52Z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