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3985689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 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5823917"/>
              </p:ext>
            </p:extLst>
          </p:nvPr>
        </p:nvGraphicFramePr>
        <p:xfrm>
          <a:off x="4993576" y="4733142"/>
          <a:ext cx="4691064" cy="1662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99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декабря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20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21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ночью небольшой снег. </a:t>
            </a:r>
            <a:r>
              <a:rPr lang="kk-KZ" sz="1200" smtClean="0">
                <a:latin typeface="Times New Roman" panose="02020603050405020304" pitchFamily="18" charset="0"/>
                <a:cs typeface="Times New Roman" pitchFamily="18" charset="0"/>
              </a:rPr>
              <a:t>На дорогах гололедица.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itchFamily="18" charset="0"/>
              </a:rPr>
              <a:t>северо-западный с переходом на северо-восточный 5-10 м/с. Температура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6-8, днем 2-4 мороза</a:t>
            </a:r>
            <a:r>
              <a:rPr lang="kk-KZ" dirty="0" smtClean="0"/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21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22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облачность, без осадков.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7-12 м/с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9-11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2"/>
            <a:chOff x="517317" y="3968016"/>
            <a:chExt cx="4305218" cy="19015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1067412"/>
                </p:ext>
              </p:extLst>
            </p:nvPr>
          </p:nvGraphicFramePr>
          <p:xfrm>
            <a:off x="517317" y="4866553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М. Садуакасов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14433</TotalTime>
  <Words>589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3285</cp:revision>
  <cp:lastPrinted>2021-07-01T03:56:27Z</cp:lastPrinted>
  <dcterms:created xsi:type="dcterms:W3CDTF">2018-03-27T06:03:00Z</dcterms:created>
  <dcterms:modified xsi:type="dcterms:W3CDTF">2024-12-20T08:25:17Z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