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90891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43487"/>
              </p:ext>
            </p:extLst>
          </p:nvPr>
        </p:nvGraphicFramePr>
        <p:xfrm>
          <a:off x="4986740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75028" y="217399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71900" y="31493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26216</TotalTime>
  <Words>689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4514</cp:revision>
  <cp:lastPrinted>2021-10-18T15:52:53Z</cp:lastPrinted>
  <dcterms:created xsi:type="dcterms:W3CDTF">2018-03-27T06:03:00Z</dcterms:created>
  <dcterms:modified xsi:type="dcterms:W3CDTF">2024-12-20T08:17:37Z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