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01566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снег. Ветер юго-западный 7-12 м/с. Температура воздуха ночью 12-14, днем 9-11 мороза.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22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12-14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00238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декабря, ночью 22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38635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6009</cp:revision>
  <cp:lastPrinted>2021-11-30T05:55:24Z</cp:lastPrinted>
  <dcterms:created xsi:type="dcterms:W3CDTF">2018-03-27T06:03:00Z</dcterms:created>
  <dcterms:modified xsi:type="dcterms:W3CDTF">2024-12-20T07:46:05Z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