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F997A3F-A3FE-4F65-81E9-1C841D520AB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595403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CF2E8-023F-4539-BF4D-A9D1E564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25B1D-081C-4D90-BAB8-949D6FC6F7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84D57-3293-4D2B-AC3D-4333B261A5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83800-0B30-4B6F-B9FA-AD3FEC6C1A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299A3-A786-43AF-861F-663B3A0B1F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5CA29-E2C8-49C8-941E-144AB263D4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D98DC-3445-4163-BE18-2BF21E5EAE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7F7DA-BBB0-44F2-87F8-8DA1FA20D8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5FAEE-6597-45F1-8C54-8C23876742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95863-6C80-4664-9032-4DE7999EA2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7B578-9C11-4DAE-8203-1ABC172654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6289603-F422-4A73-8756-BD83168BFA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14300"/>
            <a:ext cx="494188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20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временами небольшой снег, туман, на дорогах снежный накат. </a:t>
            </a:r>
            <a:r>
              <a:rPr lang="kk-KZ" sz="1100" dirty="0">
                <a:solidFill>
                  <a:schemeClr val="tx1"/>
                </a:solidFill>
              </a:rPr>
              <a:t>В</a:t>
            </a:r>
            <a:r>
              <a:rPr lang="ru-RU" sz="1100" dirty="0" err="1">
                <a:solidFill>
                  <a:schemeClr val="tx1"/>
                </a:solidFill>
              </a:rPr>
              <a:t>етер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dirty="0" err="1" smtClean="0">
                <a:solidFill>
                  <a:schemeClr val="tx1"/>
                </a:solidFill>
              </a:rPr>
              <a:t>северо</a:t>
            </a:r>
            <a:r>
              <a:rPr lang="kk-KZ" sz="1100" dirty="0" smtClean="0">
                <a:solidFill>
                  <a:schemeClr val="tx1"/>
                </a:solidFill>
              </a:rPr>
              <a:t>-восточный 2-7 м</a:t>
            </a:r>
            <a:r>
              <a:rPr lang="ru-RU" sz="1100" dirty="0" smtClean="0">
                <a:solidFill>
                  <a:schemeClr val="tx1"/>
                </a:solidFill>
              </a:rPr>
              <a:t>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8-10,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4-6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снег</a:t>
            </a:r>
            <a:r>
              <a:rPr lang="ru-RU" sz="1100" dirty="0" smtClean="0">
                <a:solidFill>
                  <a:schemeClr val="tx1"/>
                </a:solidFill>
              </a:rPr>
              <a:t>,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242132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21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20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С.Л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22955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5384</cp:revision>
  <cp:lastPrinted>2021-07-01T09:11:30Z</cp:lastPrinted>
  <dcterms:created xsi:type="dcterms:W3CDTF">2018-03-27T06:03:00Z</dcterms:created>
  <dcterms:modified xsi:type="dcterms:W3CDTF">2024-12-20T06:44:03Z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