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6823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303742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000" y="237853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6491" y="33210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20985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4147</cp:revision>
  <cp:lastPrinted>2021-10-14T11:15:53Z</cp:lastPrinted>
  <dcterms:created xsi:type="dcterms:W3CDTF">2018-03-27T06:03:00Z</dcterms:created>
  <dcterms:modified xsi:type="dcterms:W3CDTF">2024-12-20T08:17:09Z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