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943064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235478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858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және таңертең қар, көктайғақ, бұрқасын.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7-9</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20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Кей уақытта тұман.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3-8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7-9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18214930"/>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15137</TotalTime>
  <Words>555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3389</cp:revision>
  <cp:lastPrinted>2021-07-01T07:38:07Z</cp:lastPrinted>
  <dcterms:created xsi:type="dcterms:W3CDTF">2018-03-27T06:03:00Z</dcterms:created>
  <dcterms:modified xsi:type="dcterms:W3CDTF">2024-12-19T07:17:49Z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