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166" y="-12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354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a:t>
                      </a:r>
                      <a:r>
                        <a:rPr lang="kk-KZ" altLang="zh-CN" sz="1200" b="1" i="1" u="none" kern="1200" baseline="0" dirty="0">
                          <a:solidFill>
                            <a:schemeClr val="tx1"/>
                          </a:solidFill>
                          <a:latin typeface="Times New Roman" pitchFamily="18" charset="0"/>
                          <a:ea typeface="+mn-ea"/>
                          <a:cs typeface="Times New Roman" pitchFamily="18" charset="0"/>
                        </a:rPr>
                        <a:t>9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19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5539477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954381"/>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 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Бұлтты, қар</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бұрқасын, </a:t>
            </a:r>
            <a:r>
              <a:rPr lang="ru-RU" sz="1100" smtClean="0">
                <a:latin typeface="Times New Roman" pitchFamily="18" charset="0"/>
                <a:cs typeface="Times New Roman" pitchFamily="18" charset="0"/>
              </a:rPr>
              <a:t>көктайғақ</a:t>
            </a:r>
            <a:r>
              <a:rPr lang="ru-RU" sz="1100" dirty="0" err="1">
                <a:latin typeface="Times New Roman" pitchFamily="18" charset="0"/>
                <a:cs typeface="Times New Roman" pitchFamily="18" charset="0"/>
              </a:rPr>
              <a:t>.</a:t>
            </a:r>
            <a:r>
              <a:rPr lang="kk-KZ" sz="1100" dirty="0">
                <a:latin typeface="Times New Roman" pitchFamily="18" charset="0"/>
                <a:cs typeface="Times New Roman" pitchFamily="18" charset="0"/>
              </a:rPr>
              <a:t> Оңтүстік-батыстан, батыстан жел соғады, күші 9-14, күндіз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және </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күндіз  4-6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21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 желтоқсанға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 жаяу бұрқасын. Солтүстік-батыстан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10-12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20</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21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15805</TotalTime>
  <Words>559</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5634</cp:revision>
  <cp:lastPrinted>2021-07-01T03:56:27Z</cp:lastPrinted>
  <dcterms:created xsi:type="dcterms:W3CDTF">2018-03-27T06:03:00Z</dcterms:created>
  <dcterms:modified xsi:type="dcterms:W3CDTF">2024-12-19T07:17:38Z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