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741" autoAdjust="0"/>
  </p:normalViewPr>
  <p:slideViewPr>
    <p:cSldViewPr showGuides="1">
      <p:cViewPr>
        <p:scale>
          <a:sx n="125" d="100"/>
          <a:sy n="125" d="100"/>
        </p:scale>
        <p:origin x="-1566" y="9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11528244"/>
              </p:ext>
            </p:extLst>
          </p:nvPr>
        </p:nvGraphicFramePr>
        <p:xfrm>
          <a:off x="307975" y="2588895"/>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0"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841824" y="115888"/>
            <a:ext cx="5004205" cy="2308324"/>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бұрқасын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15-20 </a:t>
            </a:r>
            <a:r>
              <a:rPr lang="ru-RU" sz="1200" dirty="0" smtClean="0">
                <a:latin typeface="Times New Roman" panose="02020603050405020304" pitchFamily="18" charset="0"/>
                <a:cs typeface="Times New Roman" panose="02020603050405020304" pitchFamily="18" charset="0"/>
              </a:rPr>
              <a:t>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және </a:t>
            </a:r>
            <a:r>
              <a:rPr lang="kk-KZ" sz="1200" dirty="0" smtClean="0">
                <a:latin typeface="Times New Roman" panose="02020603050405020304" pitchFamily="18" charset="0"/>
                <a:cs typeface="Times New Roman" panose="02020603050405020304" pitchFamily="18" charset="0"/>
              </a:rPr>
              <a:t>күндіз </a:t>
            </a:r>
            <a:r>
              <a:rPr lang="ru-RU" sz="1200" dirty="0" smtClean="0">
                <a:latin typeface="Times New Roman" panose="02020603050405020304" pitchFamily="18" charset="0"/>
                <a:cs typeface="Times New Roman" panose="02020603050405020304" pitchFamily="18" charset="0"/>
              </a:rPr>
              <a:t>6-8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algn="just"/>
            <a:endParaRPr 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21 </a:t>
            </a:r>
            <a:r>
              <a:rPr lang="kk-KZ" altLang="ru-RU" sz="1200" b="1" dirty="0">
                <a:latin typeface="Times New Roman" panose="02020603050405020304" pitchFamily="18" charset="0"/>
                <a:cs typeface="Times New Roman" panose="02020603050405020304" pitchFamily="18" charset="0"/>
              </a:rPr>
              <a:t>желтоқсанға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dirty="0">
                <a:latin typeface="Times New Roman" pitchFamily="18" charset="0"/>
                <a:cs typeface="Times New Roman" pitchFamily="18" charset="0"/>
              </a:rPr>
              <a:t> </a:t>
            </a:r>
          </a:p>
          <a:p>
            <a:pPr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ru-RU"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21 </a:t>
            </a:r>
            <a:r>
              <a:rPr lang="kk-KZ"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11-13 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573016"/>
            <a:ext cx="4893029" cy="461665"/>
          </a:xfrm>
          <a:prstGeom prst="rect">
            <a:avLst/>
          </a:prstGeom>
          <a:noFill/>
          <a:ln w="9525">
            <a:noFill/>
          </a:ln>
        </p:spPr>
        <p:txBody>
          <a:bodyPr wrap="square">
            <a:spAutoFit/>
          </a:bodyPr>
          <a:lstStyle/>
          <a:p>
            <a:pPr algn="ctr">
              <a:tabLst>
                <a:tab pos="1341438"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19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09469"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608878"/>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smtClean="0">
                <a:solidFill>
                  <a:schemeClr val="tx1"/>
                </a:solidFill>
                <a:latin typeface="Times New Roman" panose="02020603050405020304" pitchFamily="18" charset="0"/>
                <a:cs typeface="Times New Roman" panose="02020603050405020304" pitchFamily="18" charset="0"/>
              </a:rPr>
              <a:t>төмен </a:t>
            </a:r>
            <a:r>
              <a:rPr lang="ru-RU" sz="1200"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174135987"/>
              </p:ext>
            </p:extLst>
          </p:nvPr>
        </p:nvGraphicFramePr>
        <p:xfrm>
          <a:off x="5027448" y="4173056"/>
          <a:ext cx="4667576" cy="1627272"/>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40807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602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РМ-2,5</a:t>
                      </a:r>
                      <a:r>
                        <a:rPr lang="kk-KZ" sz="1000" baseline="0" dirty="0" smtClean="0">
                          <a:solidFill>
                            <a:schemeClr val="tx1"/>
                          </a:solidFill>
                          <a:latin typeface="Times New Roman" panose="02020603050405020304" pitchFamily="18" charset="0"/>
                          <a:cs typeface="Times New Roman" panose="02020603050405020304" pitchFamily="18" charset="0"/>
                        </a:rPr>
                        <a:t> </a:t>
                      </a:r>
                      <a:r>
                        <a:rPr lang="kk-KZ" sz="1000" dirty="0" smtClean="0">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0,071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 диоксиді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6</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0,688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69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rPr>
                        <a:t>7</a:t>
                      </a:r>
                      <a:endParaRPr lang="kk-KZ"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12380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kk-KZ" sz="1000" kern="1200" dirty="0" smtClean="0">
                          <a:solidFill>
                            <a:schemeClr val="dk1"/>
                          </a:solidFill>
                          <a:effectLst/>
                          <a:latin typeface="Times New Roman" panose="02020603050405020304" pitchFamily="18" charset="0"/>
                          <a:ea typeface="+mn-ea"/>
                          <a:cs typeface="Times New Roman" panose="02020603050405020304" pitchFamily="18" charset="0"/>
                        </a:rPr>
                        <a:t>Күкіртсутегі</a:t>
                      </a:r>
                      <a:endParaRPr lang="ru-RU" sz="1000" b="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rgbClr val="000000"/>
                          </a:solidFill>
                          <a:effectLst/>
                          <a:latin typeface="Times New Roman" panose="02020603050405020304" pitchFamily="18" charset="0"/>
                        </a:rPr>
                        <a:t>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98606" y="4077010"/>
              <a:ext cx="180369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03128" y="6237312"/>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smtClean="0">
                <a:solidFill>
                  <a:srgbClr val="000000"/>
                </a:solidFill>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smtClean="0">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smtClean="0">
                <a:latin typeface="Times New Roman" panose="02020603050405020304" pitchFamily="18" charset="0"/>
                <a:cs typeface="Times New Roman" panose="02020603050405020304" pitchFamily="18" charset="0"/>
              </a:rPr>
              <a:t>Барышева </a:t>
            </a:r>
            <a:r>
              <a:rPr lang="kk-KZ" altLang="ru-RU" sz="1200" b="1" i="1" dirty="0" smtClean="0">
                <a:solidFill>
                  <a:srgbClr val="000000"/>
                </a:solidFill>
                <a:latin typeface="Times New Roman" panose="02020603050405020304" pitchFamily="18" charset="0"/>
                <a:cs typeface="Times New Roman" panose="02020603050405020304" pitchFamily="18" charset="0"/>
              </a:rPr>
              <a:t>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 xmlns:a16="http://schemas.microsoft.com/office/drawing/2014/main" val="20000"/>
                    </a:ext>
                  </a:extLst>
                </a:gridCol>
                <a:gridCol w="3092322">
                  <a:extLst>
                    <a:ext uri="{9D8B030D-6E8A-4147-A177-3AD203B41FA5}">
                      <a16:colId xmlns=""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22476</TotalTime>
  <Words>506</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4305</cp:revision>
  <cp:lastPrinted>2021-07-01T07:38:07Z</cp:lastPrinted>
  <dcterms:created xsi:type="dcterms:W3CDTF">2018-03-27T06:03:00Z</dcterms:created>
  <dcterms:modified xsi:type="dcterms:W3CDTF">2024-12-19T06:30:55Z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