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637673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4788101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ru-RU" sz="1200" kern="1400" dirty="0" smtClean="0">
                <a:solidFill>
                  <a:srgbClr val="000000"/>
                </a:solidFill>
                <a:latin typeface="Times New Roman"/>
                <a:ea typeface="Times New Roman"/>
              </a:rPr>
              <a:t>К</a:t>
            </a:r>
            <a:r>
              <a:rPr lang="kk-KZ" sz="1200" kern="1400" dirty="0" smtClean="0">
                <a:solidFill>
                  <a:srgbClr val="000000"/>
                </a:solidFill>
                <a:latin typeface="Times New Roman"/>
                <a:ea typeface="Times New Roman"/>
              </a:rPr>
              <a:t>өшпелі </a:t>
            </a:r>
            <a:r>
              <a:rPr lang="ru-RU" sz="1200" kern="1400" dirty="0" err="1">
                <a:solidFill>
                  <a:srgbClr val="000000"/>
                </a:solidFill>
                <a:latin typeface="Times New Roman"/>
                <a:ea typeface="Times New Roman"/>
              </a:rPr>
              <a:t>б</a:t>
            </a:r>
            <a:r>
              <a:rPr lang="ru-RU" sz="1200" kern="1400" dirty="0" err="1" smtClean="0">
                <a:solidFill>
                  <a:srgbClr val="000000"/>
                </a:solidFill>
                <a:latin typeface="Times New Roman"/>
                <a:ea typeface="Times New Roman"/>
              </a:rPr>
              <a:t>ұлтты</a:t>
            </a:r>
            <a:r>
              <a:rPr lang="ru-RU" sz="1200" kern="1400" dirty="0">
                <a:solidFill>
                  <a:srgbClr val="000000"/>
                </a:solidFill>
                <a:latin typeface="Times New Roman"/>
                <a:ea typeface="Times New Roman"/>
              </a:rPr>
              <a:t>, </a:t>
            </a:r>
            <a:r>
              <a:rPr lang="ru-RU" sz="1200" kern="1400" dirty="0" err="1" smtClean="0">
                <a:solidFill>
                  <a:srgbClr val="000000"/>
                </a:solidFill>
                <a:latin typeface="Times New Roman"/>
                <a:ea typeface="Times New Roman"/>
              </a:rPr>
              <a:t>жауын-шашынсыз</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Оң</a:t>
            </a:r>
            <a:r>
              <a:rPr lang="ru-RU" sz="1200" kern="1400" dirty="0" err="1" smtClean="0">
                <a:solidFill>
                  <a:srgbClr val="000000"/>
                </a:solidFill>
                <a:latin typeface="Times New Roman"/>
                <a:ea typeface="Times New Roman"/>
              </a:rPr>
              <a:t>түстік-батыстан</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жел</a:t>
            </a:r>
            <a:r>
              <a:rPr lang="ru-RU" sz="1200" kern="1400" dirty="0" smtClean="0">
                <a:solidFill>
                  <a:srgbClr val="000000"/>
                </a:solidFill>
                <a:latin typeface="Times New Roman"/>
                <a:ea typeface="Times New Roman"/>
              </a:rPr>
              <a:t> </a:t>
            </a:r>
            <a:r>
              <a:rPr lang="ru-RU" sz="1200" kern="1400" dirty="0" err="1">
                <a:solidFill>
                  <a:srgbClr val="000000"/>
                </a:solidFill>
                <a:latin typeface="Times New Roman"/>
                <a:ea typeface="Times New Roman"/>
              </a:rPr>
              <a:t>соғады</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күші</a:t>
            </a:r>
            <a:r>
              <a:rPr lang="ru-RU" sz="1200" kern="1400" dirty="0">
                <a:solidFill>
                  <a:srgbClr val="000000"/>
                </a:solidFill>
                <a:latin typeface="Times New Roman"/>
                <a:ea typeface="Times New Roman"/>
              </a:rPr>
              <a:t> 9-14, </a:t>
            </a:r>
            <a:r>
              <a:rPr lang="ru-RU" sz="1200" kern="1400" dirty="0" err="1" smtClean="0">
                <a:solidFill>
                  <a:srgbClr val="000000"/>
                </a:solidFill>
                <a:latin typeface="Times New Roman"/>
                <a:ea typeface="Times New Roman"/>
              </a:rPr>
              <a:t>түнде</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екпіні</a:t>
            </a:r>
            <a:r>
              <a:rPr lang="ru-RU" sz="1200" kern="1400" dirty="0" smtClean="0">
                <a:solidFill>
                  <a:srgbClr val="000000"/>
                </a:solidFill>
                <a:latin typeface="Times New Roman"/>
                <a:ea typeface="Times New Roman"/>
              </a:rPr>
              <a:t> 15-18 </a:t>
            </a:r>
            <a:r>
              <a:rPr lang="ru-RU" sz="1200" kern="1400" dirty="0">
                <a:solidFill>
                  <a:srgbClr val="000000"/>
                </a:solidFill>
                <a:latin typeface="Times New Roman"/>
                <a:ea typeface="Times New Roman"/>
              </a:rPr>
              <a:t>м/с. </a:t>
            </a:r>
            <a:r>
              <a:rPr lang="ru-RU" sz="1200" kern="1400" dirty="0" err="1">
                <a:solidFill>
                  <a:srgbClr val="000000"/>
                </a:solidFill>
                <a:latin typeface="Times New Roman"/>
                <a:ea typeface="Times New Roman"/>
              </a:rPr>
              <a:t>Ауа</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температурасы</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түнде</a:t>
            </a:r>
            <a:r>
              <a:rPr lang="ru-RU" sz="1200" kern="1400" dirty="0">
                <a:solidFill>
                  <a:srgbClr val="000000"/>
                </a:solidFill>
                <a:latin typeface="Times New Roman"/>
                <a:ea typeface="Times New Roman"/>
              </a:rPr>
              <a:t> </a:t>
            </a:r>
            <a:r>
              <a:rPr lang="ru-RU" sz="1200" kern="1400" dirty="0" smtClean="0">
                <a:solidFill>
                  <a:srgbClr val="000000"/>
                </a:solidFill>
                <a:latin typeface="Times New Roman"/>
                <a:ea typeface="Times New Roman"/>
              </a:rPr>
              <a:t>8-10</a:t>
            </a:r>
            <a:r>
              <a:rPr lang="ru-RU" sz="1200" kern="1400" dirty="0" smtClean="0">
                <a:solidFill>
                  <a:srgbClr val="000000"/>
                </a:solidFill>
                <a:latin typeface="Times New Roman"/>
                <a:ea typeface="Times New Roman"/>
              </a:rPr>
              <a:t>, </a:t>
            </a:r>
            <a:r>
              <a:rPr lang="ru-RU" sz="1200" kern="1400" dirty="0" err="1">
                <a:solidFill>
                  <a:srgbClr val="000000"/>
                </a:solidFill>
                <a:latin typeface="Times New Roman"/>
                <a:ea typeface="Times New Roman"/>
              </a:rPr>
              <a:t>күндіз</a:t>
            </a:r>
            <a:r>
              <a:rPr lang="ru-RU" sz="1200" kern="1400" dirty="0">
                <a:solidFill>
                  <a:srgbClr val="000000"/>
                </a:solidFill>
                <a:latin typeface="Times New Roman"/>
                <a:ea typeface="Times New Roman"/>
              </a:rPr>
              <a:t> </a:t>
            </a:r>
            <a:r>
              <a:rPr lang="ru-RU" sz="1200" kern="1400" dirty="0" smtClean="0">
                <a:solidFill>
                  <a:srgbClr val="000000"/>
                </a:solidFill>
                <a:latin typeface="Times New Roman"/>
                <a:ea typeface="Times New Roman"/>
              </a:rPr>
              <a:t>2-4</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аяз</a:t>
            </a:r>
            <a:r>
              <a:rPr lang="ru-RU" sz="1200" kern="1400" dirty="0" smtClean="0">
                <a:solidFill>
                  <a:srgbClr val="000000"/>
                </a:solidFill>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жауын-шашынсыз. </a:t>
            </a:r>
            <a:r>
              <a:rPr lang="kk-KZ" sz="1200" kern="1400" dirty="0" smtClean="0">
                <a:latin typeface="Times New Roman"/>
                <a:ea typeface="Times New Roman"/>
              </a:rPr>
              <a:t>Оң</a:t>
            </a:r>
            <a:r>
              <a:rPr lang="kk-KZ" sz="1200" kern="14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7-12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3-5</a:t>
            </a:r>
            <a:r>
              <a:rPr lang="kk-KZ" sz="1200" kern="1400" dirty="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5950" y="256007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24578</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4150</cp:revision>
  <cp:lastPrinted>2023-02-06T06:57:51Z</cp:lastPrinted>
  <dcterms:created xsi:type="dcterms:W3CDTF">2018-03-27T06:03:00Z</dcterms:created>
  <dcterms:modified xsi:type="dcterms:W3CDTF">2024-12-19T07:40:57Z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