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077492"/>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20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19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20</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күндіз жауын-шашын </a:t>
            </a:r>
            <a:r>
              <a:rPr lang="ru-RU" sz="1200" dirty="0" smtClean="0">
                <a:latin typeface="Times New Roman KZ" pitchFamily="18" charset="0"/>
                <a:ea typeface="Times New Roman KZ" pitchFamily="18" charset="0"/>
              </a:rPr>
              <a:t>(</a:t>
            </a:r>
            <a:r>
              <a:rPr lang="kk-KZ" sz="1200" dirty="0" smtClean="0">
                <a:latin typeface="Times New Roman KZ" pitchFamily="18" charset="0"/>
                <a:ea typeface="Times New Roman KZ" pitchFamily="18" charset="0"/>
              </a:rPr>
              <a:t>жаңбыр, қар</a:t>
            </a:r>
            <a:r>
              <a:rPr lang="ru-RU" sz="1200" dirty="0" smtClean="0">
                <a:latin typeface="Times New Roman KZ" pitchFamily="18" charset="0"/>
                <a:ea typeface="Times New Roman KZ" pitchFamily="18" charset="0"/>
              </a:rPr>
              <a:t>)</a:t>
            </a:r>
            <a:r>
              <a:rPr lang="kk-KZ" sz="1200" dirty="0" smtClean="0">
                <a:latin typeface="Times New Roman KZ" pitchFamily="18" charset="0"/>
                <a:ea typeface="Times New Roman KZ" pitchFamily="18" charset="0"/>
              </a:rPr>
              <a:t>. Оңтүстік-шығыстан ж</a:t>
            </a:r>
            <a:r>
              <a:rPr lang="kk-KZ" sz="1200" dirty="0" smtClean="0">
                <a:latin typeface="Times New Roman" pitchFamily="18" charset="0"/>
                <a:cs typeface="Times New Roman" pitchFamily="18" charset="0"/>
              </a:rPr>
              <a:t>ел соғады, күші 2-7 м/с. Ауа температурасы түнде 8-10 градус аяз, күндіз 1 градус аяз-1 градус жылы.</a:t>
            </a:r>
          </a:p>
          <a:p>
            <a:pPr algn="ctr"/>
            <a:r>
              <a:rPr lang="kk-KZ" altLang="ru-RU" sz="1200" b="1" dirty="0" smtClean="0">
                <a:latin typeface="Times New Roman" pitchFamily="18" charset="0"/>
                <a:ea typeface="Times New Roman KZ" pitchFamily="18" charset="0"/>
                <a:cs typeface="Times New Roman" pitchFamily="18" charset="0"/>
              </a:rPr>
              <a:t>21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20</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21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a:t>
            </a:r>
            <a:r>
              <a:rPr lang="kk-KZ" sz="1200" smtClean="0">
                <a:latin typeface="Times New Roman KZ" pitchFamily="18" charset="0"/>
                <a:ea typeface="Times New Roman KZ" pitchFamily="18" charset="0"/>
              </a:rPr>
              <a:t>, қар.</a:t>
            </a:r>
            <a:r>
              <a:rPr lang="ru-RU" sz="120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температурасы 8-10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20</a:t>
            </a:r>
            <a:r>
              <a:rPr lang="kk-KZ" sz="1200" dirty="0" smtClean="0">
                <a:solidFill>
                  <a:schemeClr val="tx1"/>
                </a:solidFill>
                <a:latin typeface="Times New Roman" panose="02020603050405020304" pitchFamily="18" charset="0"/>
                <a:cs typeface="Times New Roman" panose="02020603050405020304" pitchFamily="18" charset="0"/>
              </a:rPr>
              <a:t> желтоқсан, 21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11319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2,26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4,59</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Абдуалиева М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20130</TotalTime>
  <Words>545</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4677</cp:revision>
  <cp:lastPrinted>2021-07-01T03:56:27Z</cp:lastPrinted>
  <dcterms:created xsi:type="dcterms:W3CDTF">2018-03-27T06:03:00Z</dcterms:created>
  <dcterms:modified xsi:type="dcterms:W3CDTF">2024-12-19T07:56:28Z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