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4" d="100"/>
          <a:sy n="104" d="100"/>
        </p:scale>
        <p:origin x="41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6512802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19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20</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a:t>
            </a:r>
            <a:r>
              <a:rPr lang="kk-KZ" altLang="ru-RU" sz="1200" b="1" dirty="0">
                <a:latin typeface="Times New Roman" panose="02020603050405020304" pitchFamily="18" charset="0"/>
                <a:cs typeface="Times New Roman" panose="02020603050405020304" pitchFamily="18" charset="0"/>
              </a:rPr>
              <a:t>9</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kk-KZ" sz="1200" dirty="0" smtClean="0">
                <a:solidFill>
                  <a:prstClr val="black"/>
                </a:solidFill>
                <a:latin typeface="Times New Roman" pitchFamily="18" charset="0"/>
                <a:cs typeface="Times New Roman" pitchFamily="18" charset="0"/>
              </a:rPr>
              <a:t>оңтүстік-шығыстан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1-6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a:t>
            </a:r>
            <a:r>
              <a:rPr lang="kk-KZ" sz="1200" dirty="0" smtClean="0">
                <a:solidFill>
                  <a:prstClr val="black"/>
                </a:solidFill>
                <a:latin typeface="Times New Roman" pitchFamily="18" charset="0"/>
                <a:cs typeface="Times New Roman" pitchFamily="18" charset="0"/>
              </a:rPr>
              <a:t>13-15</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4-6</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a:t>
            </a:r>
            <a:endParaRPr lang="kk-KZ" sz="1200" dirty="0">
              <a:solidFill>
                <a:prstClr val="black"/>
              </a:solidFill>
              <a:latin typeface="Times New Roman" pitchFamily="18" charset="0"/>
              <a:cs typeface="Times New Roman" pitchFamily="18" charset="0"/>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1</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20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 sz="1200" b="1" dirty="0" smtClean="0">
                <a:latin typeface="Times New Roman" panose="02020603050405020304" pitchFamily="18" charset="0"/>
                <a:cs typeface="Times New Roman" panose="02020603050405020304" pitchFamily="18" charset="0"/>
              </a:rPr>
              <a:t>2</a:t>
            </a:r>
            <a:r>
              <a:rPr lang="kk-KZ" sz="1200" b="1" dirty="0" smtClean="0">
                <a:latin typeface="Times New Roman" panose="02020603050405020304" pitchFamily="18" charset="0"/>
                <a:cs typeface="Times New Roman" panose="02020603050405020304" pitchFamily="18" charset="0"/>
              </a:rPr>
              <a:t>1</a:t>
            </a:r>
            <a:r>
              <a:rPr lang="ru-RU"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қар</a:t>
            </a:r>
            <a:r>
              <a:rPr lang="kk-KZ"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2-7</a:t>
            </a:r>
            <a:r>
              <a:rPr lang="ru-RU" sz="1200" dirty="0" smtClean="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м/с.</a:t>
            </a:r>
            <a:r>
              <a:rPr lang="kk-KZ" sz="1200" dirty="0" smtClean="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576376918"/>
              </p:ext>
            </p:extLst>
          </p:nvPr>
        </p:nvGraphicFramePr>
        <p:xfrm>
          <a:off x="5034064" y="390929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0,266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5986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0,451</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0,287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0,888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
        <p:nvSpPr>
          <p:cNvPr id="15" name="TextBox 13"/>
          <p:cNvSpPr txBox="1"/>
          <p:nvPr/>
        </p:nvSpPr>
        <p:spPr>
          <a:xfrm>
            <a:off x="5044959" y="217886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20</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23614</TotalTime>
  <Words>638</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4419</cp:revision>
  <cp:lastPrinted>2021-07-01T03:56:27Z</cp:lastPrinted>
  <dcterms:created xsi:type="dcterms:W3CDTF">2018-03-27T06:03:00Z</dcterms:created>
  <dcterms:modified xsi:type="dcterms:W3CDTF">2024-12-19T07:37:13Z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