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1566" y="49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1696128"/>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kk-KZ" altLang="zh-CN"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29293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аздаған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21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20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21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15-17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5331084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3</a:t>
                      </a: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r>
                        <a:rPr lang="en-US" sz="1000" dirty="0" smtClean="0">
                          <a:latin typeface="Times New Roman" panose="02020603050405020304" pitchFamily="18" charset="0"/>
                          <a:cs typeface="Times New Roman" panose="02020603050405020304" pitchFamily="18" charset="0"/>
                        </a:rPr>
                        <a:t>3</a:t>
                      </a:r>
                      <a:r>
                        <a:rPr lang="ru-RU" sz="1000" dirty="0" smtClean="0">
                          <a:latin typeface="Times New Roman" panose="02020603050405020304" pitchFamily="18" charset="0"/>
                          <a:cs typeface="Times New Roman" panose="02020603050405020304" pitchFamily="18" charset="0"/>
                        </a:rPr>
                        <a:t>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5</a:t>
                      </a: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723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r>
                        <a:rPr lang="en-US"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21914</TotalTime>
  <Words>584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4392</cp:revision>
  <cp:lastPrinted>2021-07-01T03:56:27Z</cp:lastPrinted>
  <dcterms:created xsi:type="dcterms:W3CDTF">2018-03-27T06:03:00Z</dcterms:created>
  <dcterms:modified xsi:type="dcterms:W3CDTF">2024-12-19T06:40:27Z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