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8" d="100"/>
          <a:sy n="88" d="100"/>
        </p:scale>
        <p:origin x="96" y="34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7421689"/>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354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783730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20</a:t>
            </a:r>
            <a:r>
              <a:rPr lang="kk-KZ" altLang="ru-RU" sz="1100" b="1" dirty="0" smtClean="0">
                <a:latin typeface="Times New Roman" panose="02020603050405020304" pitchFamily="18" charset="0"/>
                <a:cs typeface="Times New Roman" panose="02020603050405020304" pitchFamily="18" charset="0"/>
              </a:rPr>
              <a:t> 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және таңертең аздаған жауын-шашын (жаңбыр, қар), көктайғақ</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аяз</a:t>
            </a:r>
            <a:r>
              <a:rPr lang="kk-KZ" sz="1100" dirty="0" smtClean="0">
                <a:solidFill>
                  <a:prstClr val="black"/>
                </a:solidFill>
                <a:latin typeface="Times New Roman" pitchFamily="18" charset="0"/>
                <a:cs typeface="Times New Roman" pitchFamily="18" charset="0"/>
              </a:rPr>
              <a:t>, күндіз 1-3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21</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20 </a:t>
            </a:r>
            <a:r>
              <a:rPr lang="kk-KZ" sz="1100" b="1" dirty="0" smtClean="0">
                <a:solidFill>
                  <a:srgbClr val="000000"/>
                </a:solidFill>
                <a:latin typeface="Times New Roman" panose="02020603050405020304" pitchFamily="18" charset="0"/>
                <a:cs typeface="Times New Roman" panose="02020603050405020304" pitchFamily="18" charset="0"/>
              </a:rPr>
              <a:t>желтоқсан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a:t>
            </a:r>
            <a:r>
              <a:rPr lang="kk-KZ" sz="1100" dirty="0" smtClean="0">
                <a:solidFill>
                  <a:prstClr val="black"/>
                </a:solidFill>
                <a:latin typeface="Times New Roman" pitchFamily="18" charset="0"/>
                <a:cs typeface="Times New Roman" pitchFamily="18" charset="0"/>
              </a:rPr>
              <a:t>-3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29928</TotalTime>
  <Words>588</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3686</cp:revision>
  <cp:lastPrinted>2021-07-01T07:38:07Z</cp:lastPrinted>
  <dcterms:created xsi:type="dcterms:W3CDTF">2018-03-27T06:03:00Z</dcterms:created>
  <dcterms:modified xsi:type="dcterms:W3CDTF">2024-12-19T07:23:52Z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