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71472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1" y="226457"/>
            <a:ext cx="4774656"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аздаған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21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20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21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360614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1.889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Майған А.Т./</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23779</TotalTime>
  <Words>610</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4482</cp:revision>
  <cp:lastPrinted>2021-07-01T07:38:07Z</cp:lastPrinted>
  <dcterms:created xsi:type="dcterms:W3CDTF">2018-03-27T06:03:00Z</dcterms:created>
  <dcterms:modified xsi:type="dcterms:W3CDTF">2024-12-19T06:40:36Z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