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028969626"/>
              </p:ext>
            </p:extLst>
          </p:nvPr>
        </p:nvGraphicFramePr>
        <p:xfrm>
          <a:off x="307975" y="2564904"/>
          <a:ext cx="4465638" cy="24536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54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58882508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19 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20 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 түнде және таңертең қатты 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көктайғақ, күндіз жаяу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бұрқасын</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Оңтүстік-батыстан, 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және күндіз 1 аяз-1 градус </a:t>
            </a:r>
            <a:r>
              <a:rPr lang="kk-KZ" sz="1100" dirty="0" smtClean="0">
                <a:latin typeface="Times New Roman" pitchFamily="18" charset="0"/>
                <a:cs typeface="Times New Roman" pitchFamily="18" charset="0"/>
              </a:rPr>
              <a:t>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21 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20 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21 </a:t>
            </a:r>
            <a:r>
              <a:rPr lang="ru-RU" altLang="ru-RU" sz="1200" b="1" dirty="0" err="1" smtClean="0">
                <a:latin typeface="Times New Roman" panose="02020603050405020304" pitchFamily="18" charset="0"/>
                <a:cs typeface="Times New Roman" panose="02020603050405020304" pitchFamily="18" charset="0"/>
              </a:rPr>
              <a:t>желтоқсанға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7-12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желтоқсаннан</a:t>
            </a:r>
            <a:r>
              <a:rPr lang="ru-RU" sz="1200" dirty="0" smtClean="0">
                <a:solidFill>
                  <a:schemeClr val="tx1"/>
                </a:solidFill>
                <a:latin typeface="Times New Roman" panose="02020603050405020304" pitchFamily="18" charset="0"/>
                <a:cs typeface="Times New Roman" panose="02020603050405020304" pitchFamily="18" charset="0"/>
              </a:rPr>
              <a:t>, 21</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13913</TotalTime>
  <Words>597</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3484</cp:revision>
  <cp:lastPrinted>2021-07-01T03:56:27Z</cp:lastPrinted>
  <dcterms:created xsi:type="dcterms:W3CDTF">2018-03-27T06:03:00Z</dcterms:created>
  <dcterms:modified xsi:type="dcterms:W3CDTF">2024-12-19T07:26:53Z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