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2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80994276"/>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 altLang="x-none" sz="1600" b="1" i="1" dirty="0" smtClean="0">
                          <a:solidFill>
                            <a:srgbClr val="002060"/>
                          </a:solidFill>
                          <a:latin typeface="Times New Roman" panose="02020603050405020304" pitchFamily="18" charset="0"/>
                          <a:cs typeface="Times New Roman" panose="02020603050405020304" pitchFamily="18" charset="0"/>
                        </a:rPr>
                        <a:t>3</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56184" y="3626431"/>
            <a:ext cx="4955395"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қар</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7-12</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p>
          <a:p>
            <a:pPr algn="just">
              <a:spcBef>
                <a:spcPts val="0"/>
              </a:spcBef>
              <a:defRPr/>
            </a:pPr>
            <a:endParaRPr lang="kk-KZ" altLang="ru-RU" sz="1100" b="1" dirty="0">
              <a:solidFill>
                <a:prstClr val="black"/>
              </a:solidFill>
              <a:latin typeface="Times New Roman" pitchFamily="18" charset="0"/>
              <a:cs typeface="Times New Roman" pitchFamily="18" charset="0"/>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a:t>
            </a:r>
            <a:r>
              <a:rPr lang="kk-KZ" sz="1200" dirty="0">
                <a:solidFill>
                  <a:prstClr val="black"/>
                </a:solidFill>
                <a:latin typeface="Times New Roman" pitchFamily="18" charset="0"/>
                <a:cs typeface="Times New Roman" pitchFamily="18" charset="0"/>
              </a:rPr>
              <a:t>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22" name="TextBox 13"/>
          <p:cNvSpPr txBox="1"/>
          <p:nvPr/>
        </p:nvSpPr>
        <p:spPr>
          <a:xfrm>
            <a:off x="4926714" y="228012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4959631" y="325027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74670992"/>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1092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0,218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0,675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87501" y="6178729"/>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76041" y="5939836"/>
            <a:ext cx="4684771"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1165564246"/>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77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20224</TotalTime>
  <Words>576</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4191</cp:revision>
  <cp:lastPrinted>2021-07-01T03:56:27Z</cp:lastPrinted>
  <dcterms:created xsi:type="dcterms:W3CDTF">2018-03-27T06:03:00Z</dcterms:created>
  <dcterms:modified xsi:type="dcterms:W3CDTF">2024-12-19T07:43:58Z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