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7" d="100"/>
          <a:sy n="107" d="100"/>
        </p:scale>
        <p:origin x="252"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14644098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№354</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1954381"/>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10-12°,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2-4° </a:t>
            </a:r>
            <a:r>
              <a:rPr lang="kk-KZ" sz="1200" dirty="0" smtClean="0">
                <a:solidFill>
                  <a:prstClr val="black"/>
                </a:solidFill>
                <a:latin typeface="Times New Roman" pitchFamily="18" charset="0"/>
                <a:cs typeface="Times New Roman" pitchFamily="18" charset="0"/>
              </a:rPr>
              <a:t>аяз.</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a:t>
            </a:r>
            <a:r>
              <a:rPr lang="kk-KZ" sz="1200" dirty="0" smtClean="0">
                <a:solidFill>
                  <a:prstClr val="black"/>
                </a:solidFill>
                <a:latin typeface="Times New Roman" pitchFamily="18" charset="0"/>
                <a:cs typeface="Times New Roman" pitchFamily="18" charset="0"/>
              </a:rPr>
              <a:t>, қар. </a:t>
            </a:r>
            <a:r>
              <a:rPr lang="kk-KZ" sz="1200" dirty="0">
                <a:solidFill>
                  <a:prstClr val="black"/>
                </a:solidFill>
                <a:latin typeface="Times New Roman" pitchFamily="18" charset="0"/>
                <a:cs typeface="Times New Roman" pitchFamily="18" charset="0"/>
              </a:rPr>
              <a:t>Жел оңтүстік-шығыстан соғады, </a:t>
            </a:r>
            <a:r>
              <a:rPr lang="kk-KZ" sz="1200" dirty="0" smtClean="0">
                <a:solidFill>
                  <a:prstClr val="black"/>
                </a:solidFill>
                <a:latin typeface="Times New Roman" pitchFamily="18" charset="0"/>
                <a:cs typeface="Times New Roman" pitchFamily="18" charset="0"/>
              </a:rPr>
              <a:t>күші 1-6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5084404"/>
              </p:ext>
            </p:extLst>
          </p:nvPr>
        </p:nvGraphicFramePr>
        <p:xfrm>
          <a:off x="5015500"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127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16295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3,259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24</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2,988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
        <p:nvSpPr>
          <p:cNvPr id="22" name="TextBox 13"/>
          <p:cNvSpPr txBox="1"/>
          <p:nvPr/>
        </p:nvSpPr>
        <p:spPr>
          <a:xfrm>
            <a:off x="5044959" y="2178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6358" y="3106287"/>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20126</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4118</cp:revision>
  <cp:lastPrinted>2021-07-01T03:56:27Z</cp:lastPrinted>
  <dcterms:created xsi:type="dcterms:W3CDTF">2018-03-27T06:03:00Z</dcterms:created>
  <dcterms:modified xsi:type="dcterms:W3CDTF">2024-12-19T07:52:44Z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