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7721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154984"/>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20 </a:t>
            </a:r>
            <a:r>
              <a:rPr lang="ru-RU" altLang="ru-RU" sz="1200" b="1" dirty="0" err="1">
                <a:latin typeface="Times New Roman" panose="02020603050405020304" pitchFamily="18" charset="0"/>
                <a:cs typeface="Times New Roman" panose="02020603050405020304" pitchFamily="18" charset="0"/>
              </a:rPr>
              <a:t>желтоқсан</a:t>
            </a:r>
            <a:endParaRPr lang="ru-RU" altLang="ru-RU" sz="1200" b="1" dirty="0">
              <a:latin typeface="Times New Roman" panose="02020603050405020304" pitchFamily="18" charset="0"/>
              <a:cs typeface="Times New Roman" panose="02020603050405020304" pitchFamily="18" charset="0"/>
            </a:endParaRPr>
          </a:p>
          <a:p>
            <a:pPr indent="182563" algn="ct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 кей уақыттарда қар,</a:t>
            </a:r>
            <a:r>
              <a:rPr lang="kk-KZ" sz="1200" dirty="0">
                <a:solidFill>
                  <a:prstClr val="black"/>
                </a:solidFill>
                <a:latin typeface="Times New Roman" pitchFamily="18" charset="0"/>
                <a:cs typeface="Times New Roman" pitchFamily="18" charset="0"/>
              </a:rPr>
              <a:t> жаяу бұрқасын күтіледі. Көктайғақ. Оңтүстік-батыстан жел 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a:t>
            </a:r>
            <a:r>
              <a:rPr lang="ru-RU" sz="1200" dirty="0" err="1">
                <a:solidFill>
                  <a:prstClr val="black"/>
                </a:solidFill>
                <a:latin typeface="Times New Roman" pitchFamily="18" charset="0"/>
                <a:cs typeface="Times New Roman" pitchFamily="18" charset="0"/>
              </a:rPr>
              <a:t>екпіні</a:t>
            </a:r>
            <a:r>
              <a:rPr lang="ru-RU" sz="1200" dirty="0">
                <a:solidFill>
                  <a:prstClr val="black"/>
                </a:solidFill>
                <a:latin typeface="Times New Roman" pitchFamily="18" charset="0"/>
                <a:cs typeface="Times New Roman" pitchFamily="18" charset="0"/>
              </a:rPr>
              <a:t> 15-20 м/с. </a:t>
            </a:r>
            <a:r>
              <a:rPr lang="kk-KZ" sz="1200" dirty="0">
                <a:effectLst/>
                <a:latin typeface="Times New Roman" panose="02020603050405020304" pitchFamily="18" charset="0"/>
                <a:ea typeface="Calibri" panose="020F0502020204030204" pitchFamily="34" charset="0"/>
              </a:rPr>
              <a:t>Ауа температурасы түнде және күндіз 6-8 градус аяз, күндіз әрі қарай төмендейді.</a:t>
            </a:r>
          </a:p>
          <a:p>
            <a:pPr indent="182563" algn="ct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21</a:t>
            </a:r>
            <a:r>
              <a:rPr lang="kk-KZ" altLang="ru-RU" sz="1200" b="1" dirty="0">
                <a:latin typeface="Times New Roman" pitchFamily="18" charset="0"/>
                <a:cs typeface="Times New Roman" pitchFamily="18" charset="0"/>
              </a:rPr>
              <a:t> желтоқсан</a:t>
            </a:r>
            <a:endParaRPr lang="ru-RU" altLang="ru-RU" sz="1200" b="1" dirty="0">
              <a:latin typeface="Times New Roman" pitchFamily="18" charset="0"/>
              <a:cs typeface="Times New Roman" pitchFamily="18" charset="0"/>
            </a:endParaRPr>
          </a:p>
          <a:p>
            <a:pPr indent="182563" algn="ctr" eaLnBrk="1" hangingPunct="1">
              <a:spcBef>
                <a:spcPts val="0"/>
              </a:spcBef>
              <a:buFont typeface="Arial" panose="020B0604020202020204" pitchFamily="34" charset="0"/>
              <a:buNone/>
              <a:defRPr/>
            </a:pPr>
            <a:r>
              <a:rPr lang="kk-KZ" altLang="ru-RU" sz="1200" b="1" dirty="0">
                <a:latin typeface="Times New Roman" pitchFamily="18" charset="0"/>
                <a:cs typeface="Times New Roman" pitchFamily="18" charset="0"/>
              </a:rPr>
              <a:t>20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21</a:t>
            </a:r>
            <a:r>
              <a:rPr lang="kk-KZ" altLang="ru-RU" sz="1200" b="1" dirty="0">
                <a:latin typeface="Times New Roman" pitchFamily="18" charset="0"/>
                <a:cs typeface="Times New Roman" pitchFamily="18" charset="0"/>
              </a:rPr>
              <a:t> желтоқсан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08-</a:t>
            </a:r>
            <a:r>
              <a:rPr lang="kk-KZ" sz="1200" b="1" dirty="0">
                <a:latin typeface="Times New Roman" pitchFamily="18" charset="0"/>
                <a:cs typeface="Times New Roman" pitchFamily="18" charset="0"/>
              </a:rPr>
              <a:t>ге</a:t>
            </a:r>
            <a:r>
              <a:rPr lang="ru-RU" sz="1200" b="1" dirty="0">
                <a:latin typeface="Times New Roman" pitchFamily="18" charset="0"/>
                <a:cs typeface="Times New Roman" pitchFamily="18" charset="0"/>
              </a:rPr>
              <a:t>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кей уақыттарда қар</a:t>
            </a:r>
            <a:r>
              <a:rPr lang="kk-KZ" sz="1200">
                <a:solidFill>
                  <a:prstClr val="black"/>
                </a:solidFill>
                <a:latin typeface="Times New Roman" pitchFamily="18" charset="0"/>
                <a:cs typeface="Times New Roman" pitchFamily="18" charset="0"/>
              </a:rPr>
              <a:t>, бұрқасын күтіледі. </a:t>
            </a:r>
            <a:r>
              <a:rPr lang="kk-KZ" sz="1200" dirty="0">
                <a:solidFill>
                  <a:prstClr val="black"/>
                </a:solidFill>
                <a:latin typeface="Times New Roman" pitchFamily="18" charset="0"/>
                <a:cs typeface="Times New Roman" pitchFamily="18" charset="0"/>
              </a:rPr>
              <a:t>Оңтүстік-батыстан ж</a:t>
            </a:r>
            <a:r>
              <a:rPr lang="ru-RU" sz="1200" dirty="0">
                <a:solidFill>
                  <a:prstClr val="black"/>
                </a:solidFill>
                <a:latin typeface="Times New Roman" pitchFamily="18" charset="0"/>
                <a:cs typeface="Times New Roman" pitchFamily="18" charset="0"/>
              </a:rPr>
              <a:t>ел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10-12 градус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i="1" dirty="0">
                <a:solidFill>
                  <a:schemeClr val="tx1"/>
                </a:solidFill>
                <a:latin typeface="Times New Roman" pitchFamily="18" charset="0"/>
                <a:cs typeface="Times New Roman" pitchFamily="18" charset="0"/>
                <a:sym typeface="+mn-ea"/>
              </a:rPr>
              <a:t>сейілуіне</a:t>
            </a:r>
            <a:r>
              <a:rPr lang="kk-KZ" altLang="en-US" sz="1200" i="1" dirty="0">
                <a:solidFill>
                  <a:schemeClr val="tx1"/>
                </a:solidFill>
                <a:latin typeface="Times New Roman" pitchFamily="18" charset="0"/>
                <a:cs typeface="Times New Roman" pitchFamily="18" charset="0"/>
                <a:sym typeface="+mn-ea"/>
              </a:rPr>
              <a:t>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6873773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185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402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1</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Смагулова 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17797</TotalTime>
  <Words>586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3365</cp:revision>
  <cp:lastPrinted>2021-07-01T07:38:07Z</cp:lastPrinted>
  <dcterms:created xsi:type="dcterms:W3CDTF">2018-03-27T06:03:00Z</dcterms:created>
  <dcterms:modified xsi:type="dcterms:W3CDTF">2024-12-19T08:47:09Z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