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p:scale>
          <a:sx n="148" d="100"/>
          <a:sy n="148" d="100"/>
        </p:scale>
        <p:origin x="-1080" y="10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4464476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354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400" b="1" dirty="0" err="1" smtClean="0">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17461781"/>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smtClean="0">
                <a:latin typeface="Times New Roman" panose="02020603050405020304" pitchFamily="18" charset="0"/>
                <a:cs typeface="Times New Roman" panose="02020603050405020304" pitchFamily="18" charset="0"/>
              </a:rPr>
              <a:t>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19 </a:t>
            </a:r>
            <a:r>
              <a:rPr lang="kk-KZ" altLang="ru-RU" sz="1200" b="1" dirty="0" smtClean="0">
                <a:latin typeface="Times New Roman" panose="02020603050405020304" pitchFamily="18" charset="0"/>
                <a:cs typeface="Times New Roman" panose="02020603050405020304" pitchFamily="18" charset="0"/>
              </a:rPr>
              <a:t>желтоқсан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аздаған қар. Түнде және таңертең тұман. 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7-12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16-18,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6-8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a:t>
            </a:r>
            <a:endPar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endParaRPr>
          </a:p>
          <a:p>
            <a:pPr lvl="0" indent="144000" algn="just"/>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21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20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21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аздаған қар. </a:t>
            </a:r>
            <a:r>
              <a:rPr lang="kk-KZ" sz="1100" dirty="0" smtClean="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оң</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түстіктен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7-12 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 т</a:t>
            </a:r>
            <a:r>
              <a:rPr lang="kk-KZ" sz="1100" dirty="0" smtClean="0">
                <a:latin typeface="Times New Roman" pitchFamily="18" charset="0"/>
                <a:cs typeface="Times New Roman" pitchFamily="18" charset="0"/>
              </a:rPr>
              <a:t>үнде  </a:t>
            </a:r>
            <a:r>
              <a:rPr lang="kk-KZ" sz="1100" dirty="0" smtClean="0">
                <a:latin typeface="Times New Roman" pitchFamily="18" charset="0"/>
                <a:cs typeface="Times New Roman" pitchFamily="18" charset="0"/>
              </a:rPr>
              <a:t>6-8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19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20 </a:t>
            </a:r>
            <a:r>
              <a:rPr lang="ru-RU" sz="1100" b="1" dirty="0" err="1" smtClean="0">
                <a:solidFill>
                  <a:schemeClr val="tx1"/>
                </a:solidFill>
                <a:latin typeface="Times New Roman" panose="02020603050405020304" pitchFamily="18" charset="0"/>
                <a:cs typeface="Times New Roman" panose="02020603050405020304" pitchFamily="18" charset="0"/>
              </a:rPr>
              <a:t>желтоқсанға</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Л</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28678</TotalTime>
  <Words>572</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5677</cp:revision>
  <cp:lastPrinted>2021-07-01T03:56:27Z</cp:lastPrinted>
  <dcterms:created xsi:type="dcterms:W3CDTF">2018-03-27T06:03:00Z</dcterms:created>
  <dcterms:modified xsi:type="dcterms:W3CDTF">2024-12-19T07:23:07Z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