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468151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қар жауады. Солтүстік-батыстан</a:t>
            </a:r>
            <a:r>
              <a:rPr lang="kk-KZ" sz="1200" dirty="0">
                <a:latin typeface="Times New Roman" panose="02020603050405020304" pitchFamily="18" charset="0"/>
                <a:cs typeface="Times New Roman" panose="02020603050405020304" pitchFamily="18" charset="0"/>
              </a:rPr>
              <a:t>, батыстан жел 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8-10 градус аяз, күндіз 5-7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27671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19902</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5123</cp:revision>
  <cp:lastPrinted>2021-07-01T07:38:07Z</cp:lastPrinted>
  <dcterms:created xsi:type="dcterms:W3CDTF">2018-03-27T06:03:00Z</dcterms:created>
  <dcterms:modified xsi:type="dcterms:W3CDTF">2024-12-19T10:17:16Z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