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867250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снег. Ветер северо-западный, западный 7-12 м/с. Температура воздуха ночью 8-10, днем 5-7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2739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38744</TotalTime>
  <Words>585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5281</cp:revision>
  <cp:lastPrinted>2021-02-03T11:37:00Z</cp:lastPrinted>
  <dcterms:created xsi:type="dcterms:W3CDTF">2018-03-27T06:03:00Z</dcterms:created>
  <dcterms:modified xsi:type="dcterms:W3CDTF">2024-12-19T10:16:53Z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