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10" d="100"/>
          <a:sy n="110" d="100"/>
        </p:scale>
        <p:origin x="-2166" y="-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№354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декабря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060848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 декабря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21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537592786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715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78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5008" y="332656"/>
            <a:ext cx="475980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декабря 2024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19 декабря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20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декабря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Облачно, снег,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метель, гололед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Ветер юго-западный, западный  9-14, днем порывы 15-20 м/с. Температура воздуха ночью и днем 4-6 мороза.</a:t>
            </a:r>
          </a:p>
          <a:p>
            <a:pPr indent="180975" algn="ctr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21 декабря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20 декабря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21 дека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Облачно, снег, низовая метель. Ветер северо-западный 9-14 м/с. Температура воздуха 10-12 мороза.</a:t>
            </a:r>
          </a:p>
          <a:p>
            <a:pPr indent="180975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/Г.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Газизова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17528</TotalTime>
  <Words>593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5894</cp:revision>
  <cp:lastPrinted>2021-07-01T03:56:27Z</cp:lastPrinted>
  <dcterms:created xsi:type="dcterms:W3CDTF">2018-03-27T06:03:00Z</dcterms:created>
  <dcterms:modified xsi:type="dcterms:W3CDTF">2024-12-19T07:17:24Z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