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5241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южный 9-14 м/с. Температура воздуха ночью 6-8, днем 1-3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21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поземок.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47297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38549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6006</cp:revision>
  <cp:lastPrinted>2021-11-30T05:55:24Z</cp:lastPrinted>
  <dcterms:created xsi:type="dcterms:W3CDTF">2018-03-27T06:03:00Z</dcterms:created>
  <dcterms:modified xsi:type="dcterms:W3CDTF">2024-12-19T07:12:49Z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