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2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200653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3679185"/>
              </p:ext>
            </p:extLst>
          </p:nvPr>
        </p:nvGraphicFramePr>
        <p:xfrm>
          <a:off x="4986740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60098" y="206453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71900" y="31493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26201</TotalTime>
  <Words>681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4511</cp:revision>
  <cp:lastPrinted>2021-10-18T15:52:53Z</cp:lastPrinted>
  <dcterms:created xsi:type="dcterms:W3CDTF">2018-03-27T06:03:00Z</dcterms:created>
  <dcterms:modified xsi:type="dcterms:W3CDTF">2024-12-19T07:37:15Z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