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36062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98739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блачность, ночью и утром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, гололед,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западный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восточный 3-8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1320613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14398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3282</cp:revision>
  <cp:lastPrinted>2021-07-01T03:56:27Z</cp:lastPrinted>
  <dcterms:created xsi:type="dcterms:W3CDTF">2018-03-27T06:03:00Z</dcterms:created>
  <dcterms:modified xsi:type="dcterms:W3CDTF">2024-12-19T07:22:47Z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