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24325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22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20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временами снег, низовая метель. Гололед. Ветер юго-западный 9-14, порывы 15-20 м/с. Температура воздуха ночью и днем 6-8 мороза, днем с дальнейшим понижением.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21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снег, метель. Ветер юго-западный 9-14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753722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Тойшыманова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21487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3432</cp:revision>
  <cp:lastPrinted>2021-07-01T03:56:27Z</cp:lastPrinted>
  <dcterms:created xsi:type="dcterms:W3CDTF">2018-03-27T06:03:00Z</dcterms:created>
  <dcterms:modified xsi:type="dcterms:W3CDTF">2024-12-19T08:48:27Z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