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045955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ночью небольшой снег, метель, днем снег, метель. Ветер юго-западный 9-14, порывы 15-20 м/с. Температура воздуха ночью и днем 4-6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метель. Ветер юго-западный 9-14 м/с. Температура воздуха ночью 15-17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386849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22072</TotalTime>
  <Words>616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4388</cp:revision>
  <cp:lastPrinted>2021-07-01T03:56:27Z</cp:lastPrinted>
  <dcterms:created xsi:type="dcterms:W3CDTF">2018-03-27T06:03:00Z</dcterms:created>
  <dcterms:modified xsi:type="dcterms:W3CDTF">2024-12-19T06:41:23Z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