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440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369838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99071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днем небольшой снег. Ночью и утром туман. Ветер западный, юго-западный 7-12 м/с. Температура воздуха ночью 16-18, днем 6-8 мороза..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небольшой снег.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28528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5254</cp:revision>
  <cp:lastPrinted>2021-07-01T03:56:27Z</cp:lastPrinted>
  <dcterms:created xsi:type="dcterms:W3CDTF">2018-03-27T06:03:00Z</dcterms:created>
  <dcterms:modified xsi:type="dcterms:W3CDTF">2024-12-19T07:22:55Z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