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702272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791611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осадки, ночью и утром сильные осадки (дождь, снег), гололед, днем низовая метель. Ветер юго-западный, западный 8-13, порывы 15-20 м/с. Температура воздуха ночью и днем 1 мороза-1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13941</TotalTime>
  <Words>637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3375</cp:revision>
  <cp:lastPrinted>2021-07-01T03:56:27Z</cp:lastPrinted>
  <dcterms:created xsi:type="dcterms:W3CDTF">2018-03-27T06:03:00Z</dcterms:created>
  <dcterms:modified xsi:type="dcterms:W3CDTF">2024-12-19T07:27:40Z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