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603610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18 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19 декабря 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ночью метель. Ветер юго-западный, западный 7-12, ночью порывы 15 м/с. Температура воздуха ночью и днем 4-6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20 декабря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небольшой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1370285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13613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декабря, ночью 20 декабря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16763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38740</TotalTime>
  <Words>594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5280</cp:revision>
  <cp:lastPrinted>2021-02-03T11:37:00Z</cp:lastPrinted>
  <dcterms:created xsi:type="dcterms:W3CDTF">2018-03-27T06:03:00Z</dcterms:created>
  <dcterms:modified xsi:type="dcterms:W3CDTF">2024-12-18T10:49:38Z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