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972693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1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 по 20 ч. 19 декабря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снег, низовая метель, днем осадки (дождь, снег).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Гололед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юго-восточный 9-14, утром и днем порывы 15-20 м/с. Температура воздуха ночью 5-7 мороза, днем 0-2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временами снег, метель. Ветер юго-западный 9-14, порывы 15-20 м/с. Температура воздуха 6-8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530950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385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0.077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Тойшыманова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21345</TotalTime>
  <Words>630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3430</cp:revision>
  <cp:lastPrinted>2021-07-01T03:56:27Z</cp:lastPrinted>
  <dcterms:created xsi:type="dcterms:W3CDTF">2018-03-27T06:03:00Z</dcterms:created>
  <dcterms:modified xsi:type="dcterms:W3CDTF">2024-12-18T08:58:49Z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