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02212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86329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" panose="02020603050405020304" pitchFamily="18" charset="0"/>
              </a:rPr>
              <a:t>, осадки (дождь, снег), гололед. Днем низовая метель. Ветер северо-западный 9-14, порывы 15-20, днем временами 23 м/с. Температура воздуха ночью и днем 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 smtClean="0">
                <a:solidFill>
                  <a:srgbClr val="000000"/>
                </a:solidFill>
                <a:latin typeface="Times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27629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3639</cp:revision>
  <cp:lastPrinted>2021-10-15T03:50:29Z</cp:lastPrinted>
  <dcterms:created xsi:type="dcterms:W3CDTF">2018-03-27T06:03:00Z</dcterms:created>
  <dcterms:modified xsi:type="dcterms:W3CDTF">2024-12-18T07:57:01Z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