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0" autoAdjust="0"/>
  </p:normalViewPr>
  <p:slideViewPr>
    <p:cSldViewPr showGuides="1">
      <p:cViewPr>
        <p:scale>
          <a:sx n="125" d="100"/>
          <a:sy n="125" d="100"/>
        </p:scale>
        <p:origin x="-1566" y="-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31138882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353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декабря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9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2024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без осадков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южный,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юго-восточный 7-12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8-10,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3-5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20</a:t>
            </a:r>
            <a:r>
              <a:rPr lang="en-US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en-US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по 08 ч. </a:t>
            </a:r>
            <a:r>
              <a:rPr lang="kk-KZ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снег, метель. Ветер юго-западный 9-14, порывы 15-20 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6-8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 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72843" y="2414031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45062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52212475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5947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0.152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 Д.М./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23589</TotalTime>
  <Words>600</Words>
  <Application>Microsoft Office PowerPoint</Application>
  <PresentationFormat>Лист A4 (210x297 мм)</PresentationFormat>
  <Paragraphs>91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4403</cp:revision>
  <cp:lastPrinted>2021-07-01T03:56:27Z</cp:lastPrinted>
  <dcterms:created xsi:type="dcterms:W3CDTF">2018-03-27T06:03:00Z</dcterms:created>
  <dcterms:modified xsi:type="dcterms:W3CDTF">2024-12-18T08:31:46Z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