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6112087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9655219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511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декабря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18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19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 smtClean="0">
                <a:latin typeface="Times New Roman" panose="02020603050405020304" pitchFamily="18" charset="0"/>
                <a:cs typeface="Times New Roman" pitchFamily="18" charset="0"/>
              </a:rPr>
              <a:t>Облачно, утром и днем осадки (дождь, снег). Ветер южный, юго-западный 9-14, ночью порывы 15-20 м/с. 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 мороза, днем 2-4 тепла</a:t>
            </a:r>
            <a:r>
              <a:rPr lang="kk-KZ" dirty="0" smtClean="0"/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19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20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снег, гололед, низовая метель.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южный, юго-западный 9-14, ночью порывы 15-20 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4-6 мороза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24779166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Н. Бақытжан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14394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3281</cp:revision>
  <cp:lastPrinted>2021-07-01T03:56:27Z</cp:lastPrinted>
  <dcterms:created xsi:type="dcterms:W3CDTF">2018-03-27T06:03:00Z</dcterms:created>
  <dcterms:modified xsi:type="dcterms:W3CDTF">2024-12-18T07:50:58Z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